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6" r:id="rId2"/>
    <p:sldId id="258" r:id="rId3"/>
    <p:sldId id="259" r:id="rId4"/>
    <p:sldId id="264" r:id="rId5"/>
    <p:sldId id="267" r:id="rId6"/>
    <p:sldId id="268" r:id="rId7"/>
    <p:sldId id="269" r:id="rId8"/>
    <p:sldId id="270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7" autoAdjust="0"/>
  </p:normalViewPr>
  <p:slideViewPr>
    <p:cSldViewPr snapToGrid="0" snapToObjects="1">
      <p:cViewPr varScale="1">
        <p:scale>
          <a:sx n="95" d="100"/>
          <a:sy n="95" d="100"/>
        </p:scale>
        <p:origin x="-43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5BD8-FC8A-0546-A491-A4210E96E105}" type="datetimeFigureOut">
              <a:rPr lang="en-US" smtClean="0"/>
              <a:t>7/22/15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5457-902F-5A41-A40F-CB902F487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4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6385-56E5-6843-A817-AFDC2DAC565D}" type="datetimeFigureOut">
              <a:rPr lang="en-US" smtClean="0"/>
              <a:t>7/22/15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850B7-243E-B44C-91D9-EC504FD0D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62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68E1DA-EEB9-428F-ADF8-08FFCB660A0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9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3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5359" y="1508400"/>
            <a:ext cx="8275203" cy="4615200"/>
          </a:xfrm>
          <a:prstGeom prst="rect">
            <a:avLst/>
          </a:prstGeom>
        </p:spPr>
        <p:txBody>
          <a:bodyPr lIns="121811" tIns="60903" rIns="121811" bIns="60903"/>
          <a:lstStyle>
            <a:lvl2pPr>
              <a:buSzPct val="80000"/>
              <a:defRPr/>
            </a:lvl2pPr>
            <a:lvl3pPr>
              <a:buSzPct val="80000"/>
              <a:defRPr/>
            </a:lvl3pPr>
            <a:lvl4pPr>
              <a:buSzPct val="80000"/>
              <a:defRPr/>
            </a:lvl4pPr>
            <a:lvl5pPr>
              <a:buSzPct val="8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69501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7436-EFF2-0143-BA29-50CEA7B2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ols.ietf.org/html/rfc698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set-up-git/" TargetMode="External"/><Relationship Id="rId4" Type="http://schemas.openxmlformats.org/officeDocument/2006/relationships/hyperlink" Target="https://help.github.com/articles/fork-a-repo/" TargetMode="External"/><Relationship Id="rId5" Type="http://schemas.openxmlformats.org/officeDocument/2006/relationships/hyperlink" Target="https://help.github.com/articles/be-soc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ckelcu/ietf-hackath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IETF Hackathon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IETF 93, July 18-19,</a:t>
            </a:r>
          </a:p>
          <a:p>
            <a:r>
              <a:rPr lang="en-US" dirty="0"/>
              <a:t>Prague, Czech </a:t>
            </a:r>
            <a:r>
              <a:rPr lang="en-US" dirty="0" smtClean="0"/>
              <a:t>Republic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5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Hacking!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93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hackathon_567a329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44" y="1320573"/>
            <a:ext cx="7553670" cy="50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7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Running Code (</a:t>
            </a:r>
            <a:r>
              <a:rPr lang="en-US" smtClean="0">
                <a:hlinkClick r:id="rId2"/>
              </a:rPr>
              <a:t>RFC 6982</a:t>
            </a:r>
            <a:r>
              <a:rPr lang="en-US" smtClean="0"/>
              <a:t>)</a:t>
            </a:r>
          </a:p>
          <a:p>
            <a:r>
              <a:rPr lang="en-US" smtClean="0"/>
              <a:t>Open Source</a:t>
            </a:r>
          </a:p>
          <a:p>
            <a:r>
              <a:rPr lang="en-US" smtClean="0"/>
              <a:t>Speed and Relevance of Standards</a:t>
            </a:r>
          </a:p>
          <a:p>
            <a:r>
              <a:rPr lang="en-US" smtClean="0"/>
              <a:t>Collaborate and Learn</a:t>
            </a:r>
          </a:p>
          <a:p>
            <a:r>
              <a:rPr lang="en-US" smtClean="0"/>
              <a:t>Have Fun</a:t>
            </a:r>
          </a:p>
          <a:p>
            <a:r>
              <a:rPr lang="en-US" smtClean="0"/>
              <a:t>Cookies!!!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67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2858"/>
            <a:ext cx="8229600" cy="5133493"/>
          </a:xfrm>
        </p:spPr>
        <p:txBody>
          <a:bodyPr>
            <a:noAutofit/>
          </a:bodyPr>
          <a:lstStyle/>
          <a:p>
            <a:r>
              <a:rPr lang="en-US" sz="1800" dirty="0" smtClean="0"/>
              <a:t>Authentication </a:t>
            </a:r>
            <a:r>
              <a:rPr lang="en-US" sz="1800" dirty="0"/>
              <a:t>and Authorization for Constrained Environments (ACE)</a:t>
            </a:r>
          </a:p>
          <a:p>
            <a:r>
              <a:rPr lang="en-US" sz="1800" dirty="0" smtClean="0"/>
              <a:t>BIER (Bit Index Explicit Replication)</a:t>
            </a:r>
          </a:p>
          <a:p>
            <a:r>
              <a:rPr lang="en-US" sz="1800" dirty="0"/>
              <a:t>DANE / DNS Privacy / DNSSEC </a:t>
            </a:r>
            <a:endParaRPr lang="en-US" sz="1800" dirty="0" smtClean="0"/>
          </a:p>
          <a:p>
            <a:r>
              <a:rPr lang="en-US" sz="1800" dirty="0"/>
              <a:t>DHCPv6 (Dynamic Host Configuration Protocol for IPv6) </a:t>
            </a:r>
            <a:endParaRPr lang="en-US" sz="1800" dirty="0" smtClean="0"/>
          </a:p>
          <a:p>
            <a:r>
              <a:rPr lang="en-US" sz="1800" dirty="0" smtClean="0"/>
              <a:t>HOMENET – auto config for IPv6 </a:t>
            </a:r>
            <a:r>
              <a:rPr lang="en-US" sz="1800" dirty="0"/>
              <a:t>routed home networks</a:t>
            </a:r>
          </a:p>
          <a:p>
            <a:r>
              <a:rPr lang="en-US" sz="1800" dirty="0" smtClean="0"/>
              <a:t>HTTP/2.0</a:t>
            </a:r>
          </a:p>
          <a:p>
            <a:r>
              <a:rPr lang="en-US" sz="1800" dirty="0"/>
              <a:t>NETCONF/YANG, I2RS, </a:t>
            </a:r>
            <a:r>
              <a:rPr lang="en-US" sz="1800" dirty="0" smtClean="0"/>
              <a:t>OpenDaylight</a:t>
            </a:r>
          </a:p>
          <a:p>
            <a:r>
              <a:rPr lang="en-US" sz="1800" dirty="0" smtClean="0"/>
              <a:t>NETVC (Internet Video Codec) and Daala, Thor</a:t>
            </a:r>
          </a:p>
          <a:p>
            <a:r>
              <a:rPr lang="en-US" sz="1800" dirty="0" smtClean="0"/>
              <a:t>MPTCP (Multi-Path TCP)</a:t>
            </a:r>
          </a:p>
          <a:p>
            <a:r>
              <a:rPr lang="en-US" sz="1800" dirty="0" err="1"/>
              <a:t>OpenWSN</a:t>
            </a:r>
            <a:r>
              <a:rPr lang="en-US" sz="1800" dirty="0"/>
              <a:t>/</a:t>
            </a:r>
            <a:r>
              <a:rPr lang="en-US" sz="1800" dirty="0" smtClean="0"/>
              <a:t>6TiSCH/</a:t>
            </a:r>
            <a:r>
              <a:rPr lang="en-US" sz="1800" dirty="0" err="1" smtClean="0"/>
              <a:t>Cryptech</a:t>
            </a:r>
            <a:r>
              <a:rPr lang="en-US" sz="1800" dirty="0" smtClean="0"/>
              <a:t>: implementing </a:t>
            </a:r>
            <a:r>
              <a:rPr lang="en-US" sz="1800" dirty="0"/>
              <a:t>Internet of (Important) </a:t>
            </a:r>
            <a:r>
              <a:rPr lang="en-US" sz="1800" dirty="0" smtClean="0"/>
              <a:t>Things</a:t>
            </a:r>
          </a:p>
          <a:p>
            <a:r>
              <a:rPr lang="en-US" sz="1800" dirty="0"/>
              <a:t>RPKI (Resource Public Key </a:t>
            </a:r>
            <a:r>
              <a:rPr lang="en-US" sz="1800" dirty="0" smtClean="0"/>
              <a:t>Infrastructure)</a:t>
            </a:r>
          </a:p>
          <a:p>
            <a:r>
              <a:rPr lang="en-US" sz="1800" dirty="0" smtClean="0"/>
              <a:t>RIOT </a:t>
            </a:r>
            <a:r>
              <a:rPr lang="en-US" sz="1800" dirty="0"/>
              <a:t>(OS for internet of things)</a:t>
            </a:r>
            <a:endParaRPr lang="en-US" sz="1800" dirty="0" smtClean="0"/>
          </a:p>
          <a:p>
            <a:r>
              <a:rPr lang="en-US" sz="1800" dirty="0"/>
              <a:t>SCTP (Stream Control Transmission Protocol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SFC </a:t>
            </a:r>
            <a:r>
              <a:rPr lang="en-US" sz="1800" dirty="0"/>
              <a:t>in </a:t>
            </a:r>
            <a:r>
              <a:rPr lang="en-US" sz="1800" dirty="0" smtClean="0"/>
              <a:t>OpenDaylight</a:t>
            </a:r>
          </a:p>
          <a:p>
            <a:r>
              <a:rPr lang="en-US" sz="1800" dirty="0"/>
              <a:t>SPUD (Substrate Protocol Underneath Datagrams</a:t>
            </a:r>
            <a:r>
              <a:rPr lang="en-US" sz="1800" dirty="0" smtClean="0"/>
              <a:t>)</a:t>
            </a:r>
          </a:p>
          <a:p>
            <a:endParaRPr lang="en-US" sz="180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9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Collaborate on Code</a:t>
            </a:r>
            <a:br>
              <a:rPr lang="en-US" dirty="0" smtClean="0"/>
            </a:br>
            <a:r>
              <a:rPr lang="en-US" sz="3600" dirty="0" smtClean="0">
                <a:hlinkClick r:id="rId2"/>
              </a:rPr>
              <a:t>https://github.com/eckelcu/ietf-hackathon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8610"/>
            <a:ext cx="8229600" cy="419755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Git/GitHub commonly used for open source projects</a:t>
            </a:r>
          </a:p>
          <a:p>
            <a:r>
              <a:rPr lang="en-US" dirty="0" smtClean="0"/>
              <a:t>Getting started:</a:t>
            </a:r>
          </a:p>
          <a:p>
            <a:pPr lvl="1"/>
            <a:r>
              <a:rPr lang="en-US" dirty="0" smtClean="0"/>
              <a:t>Install Git on laptop </a:t>
            </a:r>
            <a:r>
              <a:rPr lang="en-US" dirty="0" smtClean="0">
                <a:hlinkClick r:id="rId3"/>
              </a:rPr>
              <a:t>https://help.github.com/articles/set-up-git/</a:t>
            </a:r>
            <a:endParaRPr lang="en-US" dirty="0" smtClean="0"/>
          </a:p>
          <a:p>
            <a:pPr lvl="1"/>
            <a:r>
              <a:rPr lang="en-US" dirty="0" smtClean="0"/>
              <a:t>Join Hackathon repo </a:t>
            </a:r>
            <a:r>
              <a:rPr lang="en-US" dirty="0" smtClean="0">
                <a:hlinkClick r:id="rId2"/>
              </a:rPr>
              <a:t>https://github.com/eckelcu/ietf-hackathon</a:t>
            </a:r>
            <a:endParaRPr lang="en-US" dirty="0" smtClean="0"/>
          </a:p>
          <a:p>
            <a:pPr lvl="1"/>
            <a:r>
              <a:rPr lang="en-US" dirty="0" smtClean="0"/>
              <a:t>Working on existing project, or add a new one, by forking </a:t>
            </a:r>
            <a:r>
              <a:rPr lang="en-US" dirty="0" smtClean="0">
                <a:hlinkClick r:id="rId4"/>
              </a:rPr>
              <a:t>https://help.github.com/articles/fork-a-repo/</a:t>
            </a:r>
            <a:endParaRPr lang="en-US" dirty="0" smtClean="0"/>
          </a:p>
          <a:p>
            <a:pPr lvl="1"/>
            <a:r>
              <a:rPr lang="en-US" dirty="0" smtClean="0"/>
              <a:t>“Follow” team members and “watch” project(s) </a:t>
            </a:r>
            <a:r>
              <a:rPr lang="en-US" dirty="0" smtClean="0">
                <a:hlinkClick r:id="rId5"/>
              </a:rPr>
              <a:t>https://help.github.com/articles/be-social/</a:t>
            </a:r>
            <a:endParaRPr lang="en-US" dirty="0" smtClean="0"/>
          </a:p>
          <a:p>
            <a:r>
              <a:rPr lang="en-US" dirty="0" smtClean="0"/>
              <a:t>More info: http://</a:t>
            </a:r>
            <a:r>
              <a:rPr lang="en-US" dirty="0" err="1" smtClean="0"/>
              <a:t>gitref.org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3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Bits-N-Bites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for Hackathon Projects</a:t>
            </a:r>
          </a:p>
          <a:p>
            <a:r>
              <a:rPr lang="en-US" dirty="0" smtClean="0"/>
              <a:t>Show off what you did</a:t>
            </a:r>
          </a:p>
          <a:p>
            <a:r>
              <a:rPr lang="en-US" dirty="0" smtClean="0"/>
              <a:t>Thursday, 19:15 – 21:15</a:t>
            </a:r>
          </a:p>
          <a:p>
            <a:r>
              <a:rPr lang="en-US" dirty="0" smtClean="0"/>
              <a:t>Congress Hall Foyer</a:t>
            </a:r>
          </a:p>
          <a:p>
            <a:r>
              <a:rPr lang="en-US" dirty="0" smtClean="0"/>
              <a:t>Food and drinks provided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93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2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5-07-21 at 12.41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04" y="1724526"/>
            <a:ext cx="4589485" cy="3007896"/>
          </a:xfrm>
          <a:prstGeom prst="rect">
            <a:avLst/>
          </a:prstGeom>
        </p:spPr>
      </p:pic>
      <p:pic>
        <p:nvPicPr>
          <p:cNvPr id="14" name="Picture 13" descr="Screen Shot 2015-07-21 at 12.48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47" y="-42149"/>
            <a:ext cx="3924253" cy="211044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FF42-E6BF-7D4B-B4C4-6F95991ED1BF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457200" y="6383035"/>
            <a:ext cx="3571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Stonehouse</a:t>
            </a:r>
            <a:r>
              <a:rPr lang="en-US" dirty="0"/>
              <a:t> Photographic / Internet Society</a:t>
            </a:r>
          </a:p>
        </p:txBody>
      </p:sp>
      <p:pic>
        <p:nvPicPr>
          <p:cNvPr id="8" name="Picture 7" descr="Screen Shot 2015-07-21 at 12.35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481072"/>
            <a:ext cx="2590800" cy="3940700"/>
          </a:xfrm>
          <a:prstGeom prst="rect">
            <a:avLst/>
          </a:prstGeom>
        </p:spPr>
      </p:pic>
      <p:pic>
        <p:nvPicPr>
          <p:cNvPr id="11" name="Picture 10" descr="Screen Shot 2015-07-21 at 12.42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86" y="0"/>
            <a:ext cx="3465608" cy="2286000"/>
          </a:xfrm>
          <a:prstGeom prst="rect">
            <a:avLst/>
          </a:prstGeom>
        </p:spPr>
      </p:pic>
      <p:pic>
        <p:nvPicPr>
          <p:cNvPr id="12" name="Picture 11" descr="Screen Shot 2015-07-21 at 12.44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436465"/>
            <a:ext cx="4519503" cy="2421536"/>
          </a:xfrm>
          <a:prstGeom prst="rect">
            <a:avLst/>
          </a:prstGeom>
        </p:spPr>
      </p:pic>
      <p:pic>
        <p:nvPicPr>
          <p:cNvPr id="9" name="Picture 8" descr="Screen Shot 2015-07-21 at 12.37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91" y="4436464"/>
            <a:ext cx="3769609" cy="2421536"/>
          </a:xfrm>
          <a:prstGeom prst="rect">
            <a:avLst/>
          </a:prstGeom>
        </p:spPr>
      </p:pic>
      <p:pic>
        <p:nvPicPr>
          <p:cNvPr id="13" name="Picture 12" descr="Screen Shot 2015-07-21 at 12.46.1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3365157" cy="2286000"/>
          </a:xfrm>
          <a:prstGeom prst="rect">
            <a:avLst/>
          </a:prstGeom>
        </p:spPr>
      </p:pic>
      <p:pic>
        <p:nvPicPr>
          <p:cNvPr id="15" name="Picture 14" descr="Screen Shot 2015-07-21 at 12.50.2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3204285" cy="2190879"/>
          </a:xfrm>
          <a:prstGeom prst="rect">
            <a:avLst/>
          </a:prstGeom>
        </p:spPr>
      </p:pic>
      <p:pic>
        <p:nvPicPr>
          <p:cNvPr id="16" name="Picture 15" descr="Screen Shot 2015-07-21 at 12.51.51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73" y="4732422"/>
            <a:ext cx="3962328" cy="212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2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nyorkdn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46" y="1069295"/>
            <a:ext cx="3848100" cy="2400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DNS / DNSSEC / DANE / DPRIVE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7419" y="3469595"/>
            <a:ext cx="50689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Projects Developed</a:t>
            </a:r>
          </a:p>
          <a:p>
            <a:r>
              <a:rPr lang="en-US" sz="2000" dirty="0" smtClean="0"/>
              <a:t>DNS</a:t>
            </a:r>
            <a:r>
              <a:rPr lang="en-US" sz="2000" dirty="0"/>
              <a:t>-over-TLS privacy – add authentication and forward </a:t>
            </a:r>
            <a:r>
              <a:rPr lang="en-US" sz="2000" dirty="0" smtClean="0"/>
              <a:t>secrecy</a:t>
            </a:r>
          </a:p>
          <a:p>
            <a:r>
              <a:rPr lang="en-US" sz="2000" dirty="0"/>
              <a:t>DNSSEC roadblock </a:t>
            </a:r>
            <a:r>
              <a:rPr lang="en-US" sz="2000" dirty="0" smtClean="0"/>
              <a:t>tester</a:t>
            </a:r>
            <a:endParaRPr lang="en-US" sz="2000" dirty="0"/>
          </a:p>
          <a:p>
            <a:r>
              <a:rPr lang="en-US" sz="2000" dirty="0" smtClean="0"/>
              <a:t>DNSSEC algorithm visualizer</a:t>
            </a:r>
          </a:p>
          <a:p>
            <a:r>
              <a:rPr lang="en-US" sz="2000" dirty="0" smtClean="0"/>
              <a:t>Algorithm registry fetch tool</a:t>
            </a:r>
          </a:p>
          <a:p>
            <a:r>
              <a:rPr lang="en-US" sz="2000" dirty="0" smtClean="0"/>
              <a:t>TLS DNSSEC chain extension server demo</a:t>
            </a:r>
          </a:p>
        </p:txBody>
      </p:sp>
      <p:pic>
        <p:nvPicPr>
          <p:cNvPr id="7" name="Picture 6" descr="logo-fina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537" y="1658779"/>
            <a:ext cx="2470150" cy="768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4538" y="1417638"/>
            <a:ext cx="1967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Platform Used 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714538" y="2764308"/>
            <a:ext cx="322867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Team Organizations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000" dirty="0" smtClean="0"/>
              <a:t>ACLU, </a:t>
            </a:r>
            <a:r>
              <a:rPr lang="en-US" sz="2000" dirty="0" err="1" smtClean="0"/>
              <a:t>Cloudflare</a:t>
            </a:r>
            <a:r>
              <a:rPr lang="en-US" sz="2000" dirty="0" smtClean="0"/>
              <a:t>, ISOC,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NLnet Labs, No Mountain,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2000" dirty="0" err="1" smtClean="0"/>
              <a:t>Salesforce</a:t>
            </a:r>
            <a:r>
              <a:rPr lang="en-US" sz="2000" dirty="0" smtClean="0"/>
              <a:t>, </a:t>
            </a:r>
            <a:r>
              <a:rPr lang="en-US" sz="2000" dirty="0" err="1" smtClean="0"/>
              <a:t>Sinodun</a:t>
            </a:r>
            <a:r>
              <a:rPr lang="en-US" sz="2000" dirty="0" smtClean="0"/>
              <a:t>,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Verisign Labs, W3C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Winner of a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Best in Show  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Interested folks:  </a:t>
            </a:r>
            <a:endParaRPr lang="en-US" sz="2000" dirty="0" smtClean="0">
              <a:solidFill>
                <a:srgbClr val="0000FF"/>
              </a:solidFill>
            </a:endParaRP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BOF </a:t>
            </a:r>
            <a:r>
              <a:rPr lang="en-US" sz="2000" dirty="0">
                <a:solidFill>
                  <a:srgbClr val="0000FF"/>
                </a:solidFill>
              </a:rPr>
              <a:t>in Istanbul Room following Bits-n-Bites</a:t>
            </a:r>
          </a:p>
          <a:p>
            <a:pPr algn="ctr"/>
            <a:r>
              <a:rPr lang="en-US" sz="3200" dirty="0" smtClean="0">
                <a:solidFill>
                  <a:srgbClr val="0000FF"/>
                </a:solidFill>
              </a:rPr>
              <a:t> 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923717" y="4312325"/>
            <a:ext cx="1358496" cy="2953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678" y="4726051"/>
            <a:ext cx="763106" cy="2076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611040" y="5141040"/>
            <a:ext cx="671172" cy="1038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8-Point Star 11"/>
          <p:cNvSpPr/>
          <p:nvPr/>
        </p:nvSpPr>
        <p:spPr>
          <a:xfrm>
            <a:off x="4016420" y="4421462"/>
            <a:ext cx="1698117" cy="1024546"/>
          </a:xfrm>
          <a:prstGeom prst="star8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DEMO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16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62" y="211395"/>
            <a:ext cx="8588861" cy="889415"/>
          </a:xfrm>
        </p:spPr>
        <p:txBody>
          <a:bodyPr>
            <a:normAutofit/>
          </a:bodyPr>
          <a:lstStyle/>
          <a:p>
            <a:r>
              <a:rPr lang="en-US" dirty="0" smtClean="0"/>
              <a:t>Yang Explorer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5862" y="1317040"/>
            <a:ext cx="3109506" cy="472090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charset="2"/>
              <a:buChar char="q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Client-Server Web / Desktop 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app</a:t>
            </a:r>
            <a:endParaRPr lang="en-US" sz="28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909638" lvl="1" indent="-452438">
              <a:buFont typeface="Wingdings" charset="2"/>
              <a:buChar char="q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B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rowse YANG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d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ata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m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odels</a:t>
            </a:r>
          </a:p>
          <a:p>
            <a:pPr marL="909638" lvl="1" indent="-452438">
              <a:buFont typeface="Wingdings" charset="2"/>
              <a:buChar char="q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nspect properties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of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nodes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buFont typeface="Wingdings" charset="2"/>
              <a:buChar char="q"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Create and Execute </a:t>
            </a:r>
            <a:r>
              <a:rPr lang="en-US" sz="2800" dirty="0" err="1" smtClean="0">
                <a:solidFill>
                  <a:schemeClr val="tx1">
                    <a:lumMod val="75000"/>
                  </a:schemeClr>
                </a:solidFill>
              </a:rPr>
              <a:t>NetConf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 / </a:t>
            </a:r>
            <a:r>
              <a:rPr lang="en-US" sz="2800" dirty="0" err="1" smtClean="0">
                <a:solidFill>
                  <a:schemeClr val="tx1">
                    <a:lumMod val="75000"/>
                  </a:schemeClr>
                </a:solidFill>
              </a:rPr>
              <a:t>RestConf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RPCs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XML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and JSON encoding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buFont typeface="Wingdings" charset="2"/>
              <a:buChar char="q"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Open Source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coming soon …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 descr="Screen Shot 2015-07-20 at 2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68" y="1858211"/>
            <a:ext cx="5602201" cy="39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40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#IETFhackathon Photo Contest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Best IETF Hackathon Photo</a:t>
            </a:r>
          </a:p>
          <a:p>
            <a:r>
              <a:rPr lang="en-US" dirty="0" smtClean="0"/>
              <a:t>Post to Twitter</a:t>
            </a:r>
          </a:p>
          <a:p>
            <a:pPr marL="457200" lvl="1" indent="177800">
              <a:buNone/>
            </a:pPr>
            <a:r>
              <a:rPr lang="en-US" sz="3200" dirty="0" smtClean="0"/>
              <a:t>#IETFhackathon</a:t>
            </a:r>
            <a:endParaRPr lang="en-US" sz="3200" dirty="0"/>
          </a:p>
          <a:p>
            <a:pPr marL="457200" lvl="1" indent="177800">
              <a:buNone/>
            </a:pPr>
            <a:r>
              <a:rPr lang="en-US" sz="3200" dirty="0" smtClean="0"/>
              <a:t>#IETF93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93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9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10961</TotalTime>
  <Words>468</Words>
  <Application>Microsoft Macintosh PowerPoint</Application>
  <PresentationFormat>On-screen Show (4:3)</PresentationFormat>
  <Paragraphs>96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IETF Hackathon</vt:lpstr>
      <vt:lpstr>Goals</vt:lpstr>
      <vt:lpstr>Technologies</vt:lpstr>
      <vt:lpstr>Collaborate on Code https://github.com/eckelcu/ietf-hackathon</vt:lpstr>
      <vt:lpstr>Bits-N-Bites</vt:lpstr>
      <vt:lpstr>PowerPoint Presentation</vt:lpstr>
      <vt:lpstr>DNS / DNSSEC / DANE / DPRIVE Team</vt:lpstr>
      <vt:lpstr>Yang Explorer</vt:lpstr>
      <vt:lpstr>#IETFhackathon Photo Contest</vt:lpstr>
      <vt:lpstr>Let’s Get Hacking!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Eckel</dc:creator>
  <cp:lastModifiedBy>Charles Eckel</cp:lastModifiedBy>
  <cp:revision>47</cp:revision>
  <dcterms:created xsi:type="dcterms:W3CDTF">2015-03-20T17:07:21Z</dcterms:created>
  <dcterms:modified xsi:type="dcterms:W3CDTF">2015-07-22T12:17:21Z</dcterms:modified>
</cp:coreProperties>
</file>